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54"/>
  </p:notesMasterIdLst>
  <p:handoutMasterIdLst>
    <p:handoutMasterId r:id="rId55"/>
  </p:handoutMasterIdLst>
  <p:sldIdLst>
    <p:sldId id="256" r:id="rId3"/>
    <p:sldId id="305" r:id="rId4"/>
    <p:sldId id="366" r:id="rId5"/>
    <p:sldId id="364" r:id="rId6"/>
    <p:sldId id="365" r:id="rId7"/>
    <p:sldId id="363" r:id="rId8"/>
    <p:sldId id="362" r:id="rId9"/>
    <p:sldId id="361" r:id="rId10"/>
    <p:sldId id="267" r:id="rId11"/>
    <p:sldId id="324" r:id="rId12"/>
    <p:sldId id="326" r:id="rId13"/>
    <p:sldId id="355" r:id="rId14"/>
    <p:sldId id="275" r:id="rId15"/>
    <p:sldId id="319" r:id="rId16"/>
    <p:sldId id="309" r:id="rId17"/>
    <p:sldId id="320" r:id="rId18"/>
    <p:sldId id="266" r:id="rId19"/>
    <p:sldId id="301" r:id="rId20"/>
    <p:sldId id="350" r:id="rId21"/>
    <p:sldId id="349" r:id="rId22"/>
    <p:sldId id="331" r:id="rId23"/>
    <p:sldId id="306" r:id="rId24"/>
    <p:sldId id="356" r:id="rId25"/>
    <p:sldId id="337" r:id="rId26"/>
    <p:sldId id="334" r:id="rId27"/>
    <p:sldId id="336" r:id="rId28"/>
    <p:sldId id="276" r:id="rId29"/>
    <p:sldId id="345" r:id="rId30"/>
    <p:sldId id="333" r:id="rId31"/>
    <p:sldId id="347" r:id="rId32"/>
    <p:sldId id="346" r:id="rId33"/>
    <p:sldId id="348" r:id="rId34"/>
    <p:sldId id="353" r:id="rId35"/>
    <p:sldId id="338" r:id="rId36"/>
    <p:sldId id="335" r:id="rId37"/>
    <p:sldId id="329" r:id="rId38"/>
    <p:sldId id="341" r:id="rId39"/>
    <p:sldId id="343" r:id="rId40"/>
    <p:sldId id="357" r:id="rId41"/>
    <p:sldId id="358" r:id="rId42"/>
    <p:sldId id="359" r:id="rId43"/>
    <p:sldId id="354" r:id="rId44"/>
    <p:sldId id="340" r:id="rId45"/>
    <p:sldId id="332" r:id="rId46"/>
    <p:sldId id="317" r:id="rId47"/>
    <p:sldId id="342" r:id="rId48"/>
    <p:sldId id="339" r:id="rId49"/>
    <p:sldId id="285" r:id="rId50"/>
    <p:sldId id="360" r:id="rId51"/>
    <p:sldId id="352" r:id="rId52"/>
    <p:sldId id="27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6" autoAdjust="0"/>
    <p:restoredTop sz="83429" autoAdjust="0"/>
  </p:normalViewPr>
  <p:slideViewPr>
    <p:cSldViewPr snapToGrid="0">
      <p:cViewPr>
        <p:scale>
          <a:sx n="100" d="100"/>
          <a:sy n="100" d="100"/>
        </p:scale>
        <p:origin x="1494" y="1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6306040"/>
        <c:axId val="296301728"/>
      </c:barChart>
      <c:catAx>
        <c:axId val="296306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6301728"/>
        <c:crosses val="autoZero"/>
        <c:auto val="1"/>
        <c:lblAlgn val="ctr"/>
        <c:lblOffset val="100"/>
        <c:noMultiLvlLbl val="0"/>
      </c:catAx>
      <c:valAx>
        <c:axId val="2963017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63060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94150136"/>
        <c:axId val="294149352"/>
      </c:lineChart>
      <c:catAx>
        <c:axId val="2941501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94149352"/>
        <c:crosses val="autoZero"/>
        <c:auto val="1"/>
        <c:lblAlgn val="ctr"/>
        <c:lblOffset val="100"/>
        <c:noMultiLvlLbl val="0"/>
      </c:catAx>
      <c:valAx>
        <c:axId val="294149352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941501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4153272"/>
        <c:axId val="294150528"/>
      </c:barChart>
      <c:catAx>
        <c:axId val="2941532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4150528"/>
        <c:crosses val="autoZero"/>
        <c:auto val="1"/>
        <c:lblAlgn val="ctr"/>
        <c:lblOffset val="100"/>
        <c:noMultiLvlLbl val="0"/>
      </c:catAx>
      <c:valAx>
        <c:axId val="294150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41532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4155232"/>
        <c:axId val="294152880"/>
      </c:barChart>
      <c:catAx>
        <c:axId val="294155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4152880"/>
        <c:crosses val="autoZero"/>
        <c:auto val="1"/>
        <c:lblAlgn val="ctr"/>
        <c:lblOffset val="100"/>
        <c:noMultiLvlLbl val="0"/>
      </c:catAx>
      <c:valAx>
        <c:axId val="2941528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41552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4154448"/>
        <c:axId val="294154840"/>
      </c:barChart>
      <c:catAx>
        <c:axId val="294154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4154840"/>
        <c:crosses val="autoZero"/>
        <c:auto val="1"/>
        <c:lblAlgn val="ctr"/>
        <c:lblOffset val="100"/>
        <c:noMultiLvlLbl val="0"/>
      </c:catAx>
      <c:valAx>
        <c:axId val="294154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41544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4148176"/>
        <c:axId val="294150920"/>
      </c:barChart>
      <c:catAx>
        <c:axId val="2941481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4150920"/>
        <c:crosses val="autoZero"/>
        <c:auto val="1"/>
        <c:lblAlgn val="ctr"/>
        <c:lblOffset val="100"/>
        <c:noMultiLvlLbl val="0"/>
      </c:catAx>
      <c:valAx>
        <c:axId val="2941509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41481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76298480"/>
        <c:axId val="376301224"/>
      </c:barChart>
      <c:catAx>
        <c:axId val="3762984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76301224"/>
        <c:crosses val="autoZero"/>
        <c:auto val="1"/>
        <c:lblAlgn val="ctr"/>
        <c:lblOffset val="100"/>
        <c:noMultiLvlLbl val="0"/>
      </c:catAx>
      <c:valAx>
        <c:axId val="3763012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762984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76302008"/>
        <c:axId val="376302400"/>
      </c:barChart>
      <c:catAx>
        <c:axId val="376302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76302400"/>
        <c:crosses val="autoZero"/>
        <c:auto val="1"/>
        <c:lblAlgn val="ctr"/>
        <c:lblOffset val="100"/>
        <c:noMultiLvlLbl val="0"/>
      </c:catAx>
      <c:valAx>
        <c:axId val="3763024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763020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78827032"/>
        <c:axId val="378828600"/>
      </c:areaChart>
      <c:catAx>
        <c:axId val="378827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78828600"/>
        <c:crosses val="autoZero"/>
        <c:auto val="1"/>
        <c:lblAlgn val="ctr"/>
        <c:lblOffset val="100"/>
        <c:noMultiLvlLbl val="0"/>
      </c:catAx>
      <c:valAx>
        <c:axId val="378828600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78827032"/>
        <c:crosses val="autoZero"/>
        <c:crossBetween val="midCat"/>
        <c:dispUnits>
          <c:builtInUnit val="hundreds"/>
          <c:dispUnitsLbl>
            <c:layout/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230413992"/>
        <c:axId val="230414384"/>
      </c:areaChart>
      <c:catAx>
        <c:axId val="230413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230414384"/>
        <c:crosses val="autoZero"/>
        <c:auto val="1"/>
        <c:lblAlgn val="ctr"/>
        <c:lblOffset val="100"/>
        <c:noMultiLvlLbl val="0"/>
      </c:catAx>
      <c:valAx>
        <c:axId val="23041438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230413992"/>
        <c:crosses val="autoZero"/>
        <c:crossBetween val="midCat"/>
        <c:dispUnits>
          <c:builtInUnit val="hundreds"/>
          <c:dispUnitsLbl>
            <c:layout/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29756744"/>
        <c:axId val="229752824"/>
      </c:barChart>
      <c:catAx>
        <c:axId val="229756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29752824"/>
        <c:crosses val="autoZero"/>
        <c:auto val="1"/>
        <c:lblAlgn val="ctr"/>
        <c:lblOffset val="100"/>
        <c:noMultiLvlLbl val="0"/>
      </c:catAx>
      <c:valAx>
        <c:axId val="22975282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297567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6299376"/>
        <c:axId val="296302904"/>
      </c:barChart>
      <c:catAx>
        <c:axId val="296299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6302904"/>
        <c:crosses val="autoZero"/>
        <c:auto val="1"/>
        <c:lblAlgn val="ctr"/>
        <c:lblOffset val="100"/>
        <c:noMultiLvlLbl val="0"/>
      </c:catAx>
      <c:valAx>
        <c:axId val="296302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62993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6298592"/>
        <c:axId val="296305648"/>
      </c:barChart>
      <c:catAx>
        <c:axId val="296298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6305648"/>
        <c:crosses val="autoZero"/>
        <c:auto val="1"/>
        <c:lblAlgn val="ctr"/>
        <c:lblOffset val="100"/>
        <c:noMultiLvlLbl val="0"/>
      </c:catAx>
      <c:valAx>
        <c:axId val="2963056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62985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6298984"/>
        <c:axId val="296304080"/>
      </c:barChart>
      <c:catAx>
        <c:axId val="296298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6304080"/>
        <c:crosses val="autoZero"/>
        <c:auto val="1"/>
        <c:lblAlgn val="ctr"/>
        <c:lblOffset val="100"/>
        <c:noMultiLvlLbl val="0"/>
      </c:catAx>
      <c:valAx>
        <c:axId val="2963040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62989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6301336"/>
        <c:axId val="296304864"/>
      </c:barChart>
      <c:catAx>
        <c:axId val="296301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6304864"/>
        <c:crosses val="autoZero"/>
        <c:auto val="1"/>
        <c:lblAlgn val="ctr"/>
        <c:lblOffset val="100"/>
        <c:noMultiLvlLbl val="0"/>
      </c:catAx>
      <c:valAx>
        <c:axId val="2963048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63013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Use 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8.png"/><Relationship Id="rId7" Type="http://schemas.openxmlformats.org/officeDocument/2006/relationships/image" Target="../media/image2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kudu/kudu/wiki/Deployment-hook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2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</a:t>
              </a:r>
              <a:r>
                <a:rPr lang="en-US" sz="1200" dirty="0" smtClean="0">
                  <a:solidFill>
                    <a:schemeClr val="accent4"/>
                  </a:solidFill>
                </a:rPr>
                <a:t>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19609</TotalTime>
  <Words>2103</Words>
  <Application>Microsoft Office PowerPoint</Application>
  <PresentationFormat>On-screen Show (4:3)</PresentationFormat>
  <Paragraphs>696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Social Foundicons</vt:lpstr>
      <vt:lpstr>Sosa</vt:lpstr>
      <vt:lpstr>Six 4:3 Dark</vt:lpstr>
      <vt:lpstr>Custom Design</vt:lpstr>
      <vt:lpstr>web sites</vt:lpstr>
      <vt:lpstr>PowerPoint Presentation</vt:lpstr>
      <vt:lpstr>AZURE WEB SITES</vt:lpstr>
      <vt:lpstr>DEPLOYMENT</vt:lpstr>
      <vt:lpstr>DEPLOYMENT SCRIPT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1696</cp:revision>
  <dcterms:created xsi:type="dcterms:W3CDTF">2006-08-16T00:00:00Z</dcterms:created>
  <dcterms:modified xsi:type="dcterms:W3CDTF">2014-05-14T20:22:59Z</dcterms:modified>
</cp:coreProperties>
</file>